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5E71C0-3170-4738-816C-CC89659347D5}" v="4" dt="2024-10-23T19:01:06.5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3" d="100"/>
          <a:sy n="153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va hadermann" userId="9af060ab-0902-4059-a2b0-151f179d7268" providerId="ADAL" clId="{765E71C0-3170-4738-816C-CC89659347D5}"/>
    <pc:docChg chg="undo custSel addSld modSld">
      <pc:chgData name="Eva hadermann" userId="9af060ab-0902-4059-a2b0-151f179d7268" providerId="ADAL" clId="{765E71C0-3170-4738-816C-CC89659347D5}" dt="2024-10-23T19:02:57.642" v="63" actId="26606"/>
      <pc:docMkLst>
        <pc:docMk/>
      </pc:docMkLst>
      <pc:sldChg chg="addSp delSp modSp new mod setBg">
        <pc:chgData name="Eva hadermann" userId="9af060ab-0902-4059-a2b0-151f179d7268" providerId="ADAL" clId="{765E71C0-3170-4738-816C-CC89659347D5}" dt="2024-10-23T19:02:57.642" v="63" actId="26606"/>
        <pc:sldMkLst>
          <pc:docMk/>
          <pc:sldMk cId="3445446178" sldId="256"/>
        </pc:sldMkLst>
        <pc:spChg chg="mod">
          <ac:chgData name="Eva hadermann" userId="9af060ab-0902-4059-a2b0-151f179d7268" providerId="ADAL" clId="{765E71C0-3170-4738-816C-CC89659347D5}" dt="2024-10-23T19:02:57.642" v="63" actId="26606"/>
          <ac:spMkLst>
            <pc:docMk/>
            <pc:sldMk cId="3445446178" sldId="256"/>
            <ac:spMk id="2" creationId="{541790BB-CED0-9024-C364-99BEC8DF9F6F}"/>
          </ac:spMkLst>
        </pc:spChg>
        <pc:spChg chg="del mod">
          <ac:chgData name="Eva hadermann" userId="9af060ab-0902-4059-a2b0-151f179d7268" providerId="ADAL" clId="{765E71C0-3170-4738-816C-CC89659347D5}" dt="2024-10-23T19:02:14.443" v="58" actId="478"/>
          <ac:spMkLst>
            <pc:docMk/>
            <pc:sldMk cId="3445446178" sldId="256"/>
            <ac:spMk id="3" creationId="{8739203E-CCA2-4E18-EA77-62B2187B819E}"/>
          </ac:spMkLst>
        </pc:spChg>
        <pc:spChg chg="add del">
          <ac:chgData name="Eva hadermann" userId="9af060ab-0902-4059-a2b0-151f179d7268" providerId="ADAL" clId="{765E71C0-3170-4738-816C-CC89659347D5}" dt="2024-10-23T19:01:19.028" v="15" actId="26606"/>
          <ac:spMkLst>
            <pc:docMk/>
            <pc:sldMk cId="3445446178" sldId="256"/>
            <ac:spMk id="12" creationId="{398F3DEE-0E56-499F-AFAE-C2DA7C2C815B}"/>
          </ac:spMkLst>
        </pc:spChg>
        <pc:spChg chg="add del">
          <ac:chgData name="Eva hadermann" userId="9af060ab-0902-4059-a2b0-151f179d7268" providerId="ADAL" clId="{765E71C0-3170-4738-816C-CC89659347D5}" dt="2024-10-23T19:01:19.028" v="15" actId="26606"/>
          <ac:spMkLst>
            <pc:docMk/>
            <pc:sldMk cId="3445446178" sldId="256"/>
            <ac:spMk id="14" creationId="{33B9C452-2C6E-4D52-8FC7-669291EE91D4}"/>
          </ac:spMkLst>
        </pc:spChg>
        <pc:spChg chg="add del">
          <ac:chgData name="Eva hadermann" userId="9af060ab-0902-4059-a2b0-151f179d7268" providerId="ADAL" clId="{765E71C0-3170-4738-816C-CC89659347D5}" dt="2024-10-23T19:01:19.028" v="15" actId="26606"/>
          <ac:spMkLst>
            <pc:docMk/>
            <pc:sldMk cId="3445446178" sldId="256"/>
            <ac:spMk id="16" creationId="{34E1CC44-1B7F-472B-B668-B4F2F4723D7E}"/>
          </ac:spMkLst>
        </pc:spChg>
        <pc:spChg chg="add del">
          <ac:chgData name="Eva hadermann" userId="9af060ab-0902-4059-a2b0-151f179d7268" providerId="ADAL" clId="{765E71C0-3170-4738-816C-CC89659347D5}" dt="2024-10-23T19:01:19.028" v="15" actId="26606"/>
          <ac:spMkLst>
            <pc:docMk/>
            <pc:sldMk cId="3445446178" sldId="256"/>
            <ac:spMk id="18" creationId="{B5BAD077-4A41-458D-9909-1A108699EA38}"/>
          </ac:spMkLst>
        </pc:spChg>
        <pc:spChg chg="add del">
          <ac:chgData name="Eva hadermann" userId="9af060ab-0902-4059-a2b0-151f179d7268" providerId="ADAL" clId="{765E71C0-3170-4738-816C-CC89659347D5}" dt="2024-10-23T19:01:19.028" v="15" actId="26606"/>
          <ac:spMkLst>
            <pc:docMk/>
            <pc:sldMk cId="3445446178" sldId="256"/>
            <ac:spMk id="20" creationId="{F1FC21CE-01FD-49CC-BAFC-06F38B34BB81}"/>
          </ac:spMkLst>
        </pc:spChg>
        <pc:spChg chg="add del">
          <ac:chgData name="Eva hadermann" userId="9af060ab-0902-4059-a2b0-151f179d7268" providerId="ADAL" clId="{765E71C0-3170-4738-816C-CC89659347D5}" dt="2024-10-23T19:01:29.108" v="17" actId="26606"/>
          <ac:spMkLst>
            <pc:docMk/>
            <pc:sldMk cId="3445446178" sldId="256"/>
            <ac:spMk id="22" creationId="{4640C205-218C-672F-E272-6669A8633538}"/>
          </ac:spMkLst>
        </pc:spChg>
        <pc:spChg chg="add del">
          <ac:chgData name="Eva hadermann" userId="9af060ab-0902-4059-a2b0-151f179d7268" providerId="ADAL" clId="{765E71C0-3170-4738-816C-CC89659347D5}" dt="2024-10-23T19:01:29.108" v="17" actId="26606"/>
          <ac:spMkLst>
            <pc:docMk/>
            <pc:sldMk cId="3445446178" sldId="256"/>
            <ac:spMk id="23" creationId="{4F1E3FC6-01B3-DA78-E38F-320B81F0A8E0}"/>
          </ac:spMkLst>
        </pc:spChg>
        <pc:spChg chg="add del">
          <ac:chgData name="Eva hadermann" userId="9af060ab-0902-4059-a2b0-151f179d7268" providerId="ADAL" clId="{765E71C0-3170-4738-816C-CC89659347D5}" dt="2024-10-23T19:01:29.108" v="17" actId="26606"/>
          <ac:spMkLst>
            <pc:docMk/>
            <pc:sldMk cId="3445446178" sldId="256"/>
            <ac:spMk id="24" creationId="{16093059-50E3-1D5E-549E-1D0F5B688955}"/>
          </ac:spMkLst>
        </pc:spChg>
        <pc:spChg chg="add del">
          <ac:chgData name="Eva hadermann" userId="9af060ab-0902-4059-a2b0-151f179d7268" providerId="ADAL" clId="{765E71C0-3170-4738-816C-CC89659347D5}" dt="2024-10-23T19:01:38.988" v="19" actId="26606"/>
          <ac:spMkLst>
            <pc:docMk/>
            <pc:sldMk cId="3445446178" sldId="256"/>
            <ac:spMk id="26" creationId="{CA57513D-822C-4FE7-A978-1529AA8018D4}"/>
          </ac:spMkLst>
        </pc:spChg>
        <pc:spChg chg="add del">
          <ac:chgData name="Eva hadermann" userId="9af060ab-0902-4059-a2b0-151f179d7268" providerId="ADAL" clId="{765E71C0-3170-4738-816C-CC89659347D5}" dt="2024-10-23T19:01:38.988" v="19" actId="26606"/>
          <ac:spMkLst>
            <pc:docMk/>
            <pc:sldMk cId="3445446178" sldId="256"/>
            <ac:spMk id="27" creationId="{114A821F-8663-46BA-8CC0-D4C44F639F3A}"/>
          </ac:spMkLst>
        </pc:spChg>
        <pc:spChg chg="add del">
          <ac:chgData name="Eva hadermann" userId="9af060ab-0902-4059-a2b0-151f179d7268" providerId="ADAL" clId="{765E71C0-3170-4738-816C-CC89659347D5}" dt="2024-10-23T19:01:38.988" v="19" actId="26606"/>
          <ac:spMkLst>
            <pc:docMk/>
            <pc:sldMk cId="3445446178" sldId="256"/>
            <ac:spMk id="28" creationId="{67EF550F-47CE-4FB2-9DAC-12AD835C833D}"/>
          </ac:spMkLst>
        </pc:spChg>
        <pc:spChg chg="add del">
          <ac:chgData name="Eva hadermann" userId="9af060ab-0902-4059-a2b0-151f179d7268" providerId="ADAL" clId="{765E71C0-3170-4738-816C-CC89659347D5}" dt="2024-10-23T19:02:57.642" v="63" actId="26606"/>
          <ac:spMkLst>
            <pc:docMk/>
            <pc:sldMk cId="3445446178" sldId="256"/>
            <ac:spMk id="30" creationId="{B6DBFCBF-E869-4150-807D-0EA34DD58BEF}"/>
          </ac:spMkLst>
        </pc:spChg>
        <pc:spChg chg="add del">
          <ac:chgData name="Eva hadermann" userId="9af060ab-0902-4059-a2b0-151f179d7268" providerId="ADAL" clId="{765E71C0-3170-4738-816C-CC89659347D5}" dt="2024-10-23T19:02:57.636" v="62" actId="26606"/>
          <ac:spMkLst>
            <pc:docMk/>
            <pc:sldMk cId="3445446178" sldId="256"/>
            <ac:spMk id="37" creationId="{72018E1B-E0B9-4440-AFF3-4112E50A2763}"/>
          </ac:spMkLst>
        </pc:spChg>
        <pc:spChg chg="add">
          <ac:chgData name="Eva hadermann" userId="9af060ab-0902-4059-a2b0-151f179d7268" providerId="ADAL" clId="{765E71C0-3170-4738-816C-CC89659347D5}" dt="2024-10-23T19:02:57.642" v="63" actId="26606"/>
          <ac:spMkLst>
            <pc:docMk/>
            <pc:sldMk cId="3445446178" sldId="256"/>
            <ac:spMk id="39" creationId="{419C4429-E272-408D-979C-9E5F7C0D3F45}"/>
          </ac:spMkLst>
        </pc:spChg>
        <pc:spChg chg="add">
          <ac:chgData name="Eva hadermann" userId="9af060ab-0902-4059-a2b0-151f179d7268" providerId="ADAL" clId="{765E71C0-3170-4738-816C-CC89659347D5}" dt="2024-10-23T19:02:57.642" v="63" actId="26606"/>
          <ac:spMkLst>
            <pc:docMk/>
            <pc:sldMk cId="3445446178" sldId="256"/>
            <ac:spMk id="40" creationId="{E462C3FA-EE10-4283-83A9-F407C925C013}"/>
          </ac:spMkLst>
        </pc:spChg>
        <pc:grpChg chg="add del">
          <ac:chgData name="Eva hadermann" userId="9af060ab-0902-4059-a2b0-151f179d7268" providerId="ADAL" clId="{765E71C0-3170-4738-816C-CC89659347D5}" dt="2024-10-23T19:02:57.642" v="63" actId="26606"/>
          <ac:grpSpMkLst>
            <pc:docMk/>
            <pc:sldMk cId="3445446178" sldId="256"/>
            <ac:grpSpMk id="31" creationId="{AC0B7807-0C83-4963-821A-69B172722E49}"/>
          </ac:grpSpMkLst>
        </pc:grpChg>
        <pc:picChg chg="add mod ord">
          <ac:chgData name="Eva hadermann" userId="9af060ab-0902-4059-a2b0-151f179d7268" providerId="ADAL" clId="{765E71C0-3170-4738-816C-CC89659347D5}" dt="2024-10-23T19:02:57.642" v="63" actId="26606"/>
          <ac:picMkLst>
            <pc:docMk/>
            <pc:sldMk cId="3445446178" sldId="256"/>
            <ac:picMk id="4" creationId="{137FAE1E-323F-C9A8-B42C-506C1648FB6A}"/>
          </ac:picMkLst>
        </pc:picChg>
        <pc:picChg chg="add mod ord">
          <ac:chgData name="Eva hadermann" userId="9af060ab-0902-4059-a2b0-151f179d7268" providerId="ADAL" clId="{765E71C0-3170-4738-816C-CC89659347D5}" dt="2024-10-23T19:02:57.642" v="63" actId="26606"/>
          <ac:picMkLst>
            <pc:docMk/>
            <pc:sldMk cId="3445446178" sldId="256"/>
            <ac:picMk id="5" creationId="{C8C54245-EBF0-A8BC-1480-E2CC5F3EE589}"/>
          </ac:picMkLst>
        </pc:picChg>
        <pc:picChg chg="add mod ord">
          <ac:chgData name="Eva hadermann" userId="9af060ab-0902-4059-a2b0-151f179d7268" providerId="ADAL" clId="{765E71C0-3170-4738-816C-CC89659347D5}" dt="2024-10-23T19:02:57.642" v="63" actId="26606"/>
          <ac:picMkLst>
            <pc:docMk/>
            <pc:sldMk cId="3445446178" sldId="256"/>
            <ac:picMk id="6" creationId="{9BBDA902-D1E0-8E09-D16B-DB980CFD7EC2}"/>
          </ac:picMkLst>
        </pc:picChg>
        <pc:picChg chg="add mod ord">
          <ac:chgData name="Eva hadermann" userId="9af060ab-0902-4059-a2b0-151f179d7268" providerId="ADAL" clId="{765E71C0-3170-4738-816C-CC89659347D5}" dt="2024-10-23T19:02:57.642" v="63" actId="26606"/>
          <ac:picMkLst>
            <pc:docMk/>
            <pc:sldMk cId="3445446178" sldId="256"/>
            <ac:picMk id="7" creationId="{25334DEB-0450-4C98-9E41-729F52F2F16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988BCD-6610-F353-4F57-6BC9DA2CEB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B2815A0-B722-8ADC-BCCA-5C014F2D0B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9C87EDE-556E-4A3C-4C64-EC35915F7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7FA2-2287-4F42-920B-CB2A830DA36B}" type="datetimeFigureOut">
              <a:rPr lang="nl-BE" smtClean="0"/>
              <a:t>23/10/2024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CA40391-9899-D700-28CD-D1E6E1FC0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67A0347-3D4F-03F0-7A66-18C7AD291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8BB1-622E-40B5-8BC1-E7E91EFCC0B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26610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D962FA-F943-2FC2-76E4-F75C53BF7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E9C3BFF-0919-FC1D-3C35-5B1DA9BDD0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937ED14-C592-DFE3-320E-A319EC8F8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7FA2-2287-4F42-920B-CB2A830DA36B}" type="datetimeFigureOut">
              <a:rPr lang="nl-BE" smtClean="0"/>
              <a:t>23/10/2024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CC66258-5947-87DE-606F-E35D6924B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AE5B6E5-2A48-F497-FE23-40C83CECA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8BB1-622E-40B5-8BC1-E7E91EFCC0B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38011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3B20858-178E-7AD1-4867-7744F48979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58A6CBB-0190-BDE7-FDD9-1228216EB6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9C20943-B638-142C-FFE2-79A7B2237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7FA2-2287-4F42-920B-CB2A830DA36B}" type="datetimeFigureOut">
              <a:rPr lang="nl-BE" smtClean="0"/>
              <a:t>23/10/2024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4A14644-279F-4FF8-27E7-18D29E160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64F5000-7D70-4BE2-77F6-F8A14C842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8BB1-622E-40B5-8BC1-E7E91EFCC0B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9951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019FDD-465B-98A7-5E66-82502BED6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11BC80-9457-25F5-82CD-96A725A25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8732E01-6A2A-0305-B511-5C3D8B294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7FA2-2287-4F42-920B-CB2A830DA36B}" type="datetimeFigureOut">
              <a:rPr lang="nl-BE" smtClean="0"/>
              <a:t>23/10/2024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4A1C382-447C-DF3D-4453-8D82064C3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C9898DE-059E-011E-3C48-B55F60E34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8BB1-622E-40B5-8BC1-E7E91EFCC0B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87727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560B34-4DE8-64EC-22D2-AD6D6128D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4681ACF-72E0-D134-953E-FBD5623E8D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EFBD4DE-CB69-25A1-AD98-A97647CFD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7FA2-2287-4F42-920B-CB2A830DA36B}" type="datetimeFigureOut">
              <a:rPr lang="nl-BE" smtClean="0"/>
              <a:t>23/10/2024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A74D8B0-3770-B1CC-CB90-0B36F6B3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953E7CB-C8F0-ACD4-86AE-3A64A906E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8BB1-622E-40B5-8BC1-E7E91EFCC0B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6107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661F14-7400-BFC0-B865-5FEF759B7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FDD087-21E5-CF69-E747-9FEF2DC8BE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6FD0B38-AA7C-F5F8-C99A-B677F1360A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B644EF4-499A-0F69-40AC-C20335A69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7FA2-2287-4F42-920B-CB2A830DA36B}" type="datetimeFigureOut">
              <a:rPr lang="nl-BE" smtClean="0"/>
              <a:t>23/10/2024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00C2CA3-A044-8B5B-BBB1-C16358729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2450312-C81B-D85B-5843-D251EA244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8BB1-622E-40B5-8BC1-E7E91EFCC0B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17280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58F85B-F967-7107-1658-52B97B5BC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0B16135-6605-B6FE-5B02-C396263A04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A36DA01-809D-595B-73FC-CE961B42F5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6648EFE-591D-226B-D81A-460B9B3CCF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C89D7D9-2AC8-693E-06C1-603C05506F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FBE1D724-534F-A8AF-D186-CFB4B9FF1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7FA2-2287-4F42-920B-CB2A830DA36B}" type="datetimeFigureOut">
              <a:rPr lang="nl-BE" smtClean="0"/>
              <a:t>23/10/2024</a:t>
            </a:fld>
            <a:endParaRPr lang="nl-BE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BDFAE7B-6667-967E-2E1B-EDD729E6A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4B01DD1F-2CE6-CC7A-4110-5EDD1FF94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8BB1-622E-40B5-8BC1-E7E91EFCC0B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2790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696069-44F6-0F1C-41EB-4DCA22508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5AC91B8-0A5C-A792-C26A-393BEAA46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7FA2-2287-4F42-920B-CB2A830DA36B}" type="datetimeFigureOut">
              <a:rPr lang="nl-BE" smtClean="0"/>
              <a:t>23/10/2024</a:t>
            </a:fld>
            <a:endParaRPr lang="nl-BE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BA54D06-67DB-73A2-3BA9-C34086A67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43313A8-BEB7-23EF-F3F8-80FF48E69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8BB1-622E-40B5-8BC1-E7E91EFCC0B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90373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7A8FFE4-F091-BA46-5E9B-7DFA79896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7FA2-2287-4F42-920B-CB2A830DA36B}" type="datetimeFigureOut">
              <a:rPr lang="nl-BE" smtClean="0"/>
              <a:t>23/10/2024</a:t>
            </a:fld>
            <a:endParaRPr lang="nl-BE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03214A6-7A39-A514-C816-971F3DA51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16BF0DB-3654-19DE-9F21-2FCF11DBD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8BB1-622E-40B5-8BC1-E7E91EFCC0B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89936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00B072-2D4A-EE97-0952-AC67C9EC0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4A0C47-939F-BC6B-B2F0-BAEABAE3F9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12E8C10-65BE-2741-FAD6-C66816726A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43BF1E4-17B6-F631-7381-1888A7443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7FA2-2287-4F42-920B-CB2A830DA36B}" type="datetimeFigureOut">
              <a:rPr lang="nl-BE" smtClean="0"/>
              <a:t>23/10/2024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C8B097C-610A-7CF4-E1D8-990B9FBF0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029C38F-A65C-F391-076B-EB0236C58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8BB1-622E-40B5-8BC1-E7E91EFCC0B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89813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728C5C-011A-D952-64E4-AD4AC642C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840196B-4AA8-243F-9A51-427FAB4326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28F2934-E3D1-ED34-6B0D-077B2EDB4A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2117AFF-16CA-D5D7-6CB0-9BCBB47F6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7FA2-2287-4F42-920B-CB2A830DA36B}" type="datetimeFigureOut">
              <a:rPr lang="nl-BE" smtClean="0"/>
              <a:t>23/10/2024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4A2A268-6395-31AF-D407-7E548F2BF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06D9A0A-58BA-A764-F39D-4BBB699CE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8BB1-622E-40B5-8BC1-E7E91EFCC0B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14090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B6362C96-E818-9D02-1747-4A08BCECE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3D487AA-CF2A-EDEC-C8B2-4B6033A47C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E534FCD-944B-3E68-87CE-16B9C346FD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8857FA2-2287-4F42-920B-CB2A830DA36B}" type="datetimeFigureOut">
              <a:rPr lang="nl-BE" smtClean="0"/>
              <a:t>23/10/2024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F7E9BF8-27AF-0BA3-0B41-B9A90F7EDB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F7316E3-65D3-2737-4335-799450F88D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9378BB1-622E-40B5-8BC1-E7E91EFCC0B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95259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6">
            <a:extLst>
              <a:ext uri="{FF2B5EF4-FFF2-40B4-BE49-F238E27FC236}">
                <a16:creationId xmlns:a16="http://schemas.microsoft.com/office/drawing/2014/main" id="{E462C3FA-EE10-4283-83A9-F407C925C0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41790BB-CED0-9024-C364-99BEC8DF9F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80" y="4471416"/>
            <a:ext cx="10908792" cy="1069848"/>
          </a:xfrm>
        </p:spPr>
        <p:txBody>
          <a:bodyPr anchor="ctr">
            <a:normAutofit/>
          </a:bodyPr>
          <a:lstStyle/>
          <a:p>
            <a:r>
              <a:rPr lang="nl-BE" sz="5400"/>
              <a:t>Beelden van Sint-Maarten</a:t>
            </a:r>
          </a:p>
        </p:txBody>
      </p:sp>
      <p:pic>
        <p:nvPicPr>
          <p:cNvPr id="6" name="Afbeelding 5" descr="Afbeelding met verven, hemel, kunst, boom&#10;&#10;Automatisch gegenereerde beschrijving">
            <a:extLst>
              <a:ext uri="{FF2B5EF4-FFF2-40B4-BE49-F238E27FC236}">
                <a16:creationId xmlns:a16="http://schemas.microsoft.com/office/drawing/2014/main" id="{9BBDA902-D1E0-8E09-D16B-DB980CFD7EC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73" r="33749" b="1"/>
          <a:stretch/>
        </p:blipFill>
        <p:spPr bwMode="auto">
          <a:xfrm>
            <a:off x="198134" y="302396"/>
            <a:ext cx="2832070" cy="3779562"/>
          </a:xfrm>
          <a:prstGeom prst="rect">
            <a:avLst/>
          </a:prstGeom>
          <a:noFill/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Afbeelding 4" descr="Sint-Maarten (feest) - Wikikids">
            <a:extLst>
              <a:ext uri="{FF2B5EF4-FFF2-40B4-BE49-F238E27FC236}">
                <a16:creationId xmlns:a16="http://schemas.microsoft.com/office/drawing/2014/main" id="{C8C54245-EBF0-A8BC-1480-E2CC5F3EE5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6" r="2308" b="5"/>
          <a:stretch/>
        </p:blipFill>
        <p:spPr bwMode="auto">
          <a:xfrm>
            <a:off x="3178939" y="250204"/>
            <a:ext cx="2832069" cy="3883945"/>
          </a:xfrm>
          <a:prstGeom prst="rect">
            <a:avLst/>
          </a:prstGeom>
          <a:noFill/>
        </p:spPr>
      </p:pic>
      <p:pic>
        <p:nvPicPr>
          <p:cNvPr id="4" name="Afbeelding 3" descr="Afbeelding met verven, paard, kunst, kleding&#10;&#10;Automatisch gegenereerde beschrijving">
            <a:extLst>
              <a:ext uri="{FF2B5EF4-FFF2-40B4-BE49-F238E27FC236}">
                <a16:creationId xmlns:a16="http://schemas.microsoft.com/office/drawing/2014/main" id="{137FAE1E-323F-C9A8-B42C-506C1648FB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5" r="8856"/>
          <a:stretch/>
        </p:blipFill>
        <p:spPr bwMode="auto">
          <a:xfrm>
            <a:off x="6180993" y="288271"/>
            <a:ext cx="2832069" cy="3807812"/>
          </a:xfrm>
          <a:prstGeom prst="rect">
            <a:avLst/>
          </a:prstGeom>
          <a:noFill/>
        </p:spPr>
      </p:pic>
      <p:pic>
        <p:nvPicPr>
          <p:cNvPr id="7" name="Afbeelding 6" descr="Afbeelding met verven, kunst, tekening, Teugel&#10;&#10;Automatisch gegenereerde beschrijving">
            <a:extLst>
              <a:ext uri="{FF2B5EF4-FFF2-40B4-BE49-F238E27FC236}">
                <a16:creationId xmlns:a16="http://schemas.microsoft.com/office/drawing/2014/main" id="{25334DEB-0450-4C98-9E41-729F52F2F1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23913"/>
          <a:stretch/>
        </p:blipFill>
        <p:spPr bwMode="auto">
          <a:xfrm>
            <a:off x="9161797" y="196978"/>
            <a:ext cx="2832069" cy="3990397"/>
          </a:xfrm>
          <a:prstGeom prst="rect">
            <a:avLst/>
          </a:prstGeom>
          <a:noFill/>
        </p:spPr>
      </p:pic>
      <p:sp>
        <p:nvSpPr>
          <p:cNvPr id="39" name="sketch line">
            <a:extLst>
              <a:ext uri="{FF2B5EF4-FFF2-40B4-BE49-F238E27FC236}">
                <a16:creationId xmlns:a16="http://schemas.microsoft.com/office/drawing/2014/main" id="{419C4429-E272-408D-979C-9E5F7C0D3F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10000" y="5575131"/>
            <a:ext cx="4572000" cy="18288"/>
          </a:xfrm>
          <a:custGeom>
            <a:avLst/>
            <a:gdLst>
              <a:gd name="connsiteX0" fmla="*/ 0 w 4572000"/>
              <a:gd name="connsiteY0" fmla="*/ 0 h 18288"/>
              <a:gd name="connsiteX1" fmla="*/ 515983 w 4572000"/>
              <a:gd name="connsiteY1" fmla="*/ 0 h 18288"/>
              <a:gd name="connsiteX2" fmla="*/ 1031966 w 4572000"/>
              <a:gd name="connsiteY2" fmla="*/ 0 h 18288"/>
              <a:gd name="connsiteX3" fmla="*/ 1639389 w 4572000"/>
              <a:gd name="connsiteY3" fmla="*/ 0 h 18288"/>
              <a:gd name="connsiteX4" fmla="*/ 2383971 w 4572000"/>
              <a:gd name="connsiteY4" fmla="*/ 0 h 18288"/>
              <a:gd name="connsiteX5" fmla="*/ 2945674 w 4572000"/>
              <a:gd name="connsiteY5" fmla="*/ 0 h 18288"/>
              <a:gd name="connsiteX6" fmla="*/ 3507377 w 4572000"/>
              <a:gd name="connsiteY6" fmla="*/ 0 h 18288"/>
              <a:gd name="connsiteX7" fmla="*/ 4572000 w 4572000"/>
              <a:gd name="connsiteY7" fmla="*/ 0 h 18288"/>
              <a:gd name="connsiteX8" fmla="*/ 4572000 w 4572000"/>
              <a:gd name="connsiteY8" fmla="*/ 18288 h 18288"/>
              <a:gd name="connsiteX9" fmla="*/ 3873137 w 4572000"/>
              <a:gd name="connsiteY9" fmla="*/ 18288 h 18288"/>
              <a:gd name="connsiteX10" fmla="*/ 3311434 w 4572000"/>
              <a:gd name="connsiteY10" fmla="*/ 18288 h 18288"/>
              <a:gd name="connsiteX11" fmla="*/ 2749731 w 4572000"/>
              <a:gd name="connsiteY11" fmla="*/ 18288 h 18288"/>
              <a:gd name="connsiteX12" fmla="*/ 2050869 w 4572000"/>
              <a:gd name="connsiteY12" fmla="*/ 18288 h 18288"/>
              <a:gd name="connsiteX13" fmla="*/ 1306286 w 4572000"/>
              <a:gd name="connsiteY13" fmla="*/ 18288 h 18288"/>
              <a:gd name="connsiteX14" fmla="*/ 790303 w 4572000"/>
              <a:gd name="connsiteY14" fmla="*/ 18288 h 18288"/>
              <a:gd name="connsiteX15" fmla="*/ 0 w 4572000"/>
              <a:gd name="connsiteY15" fmla="*/ 18288 h 18288"/>
              <a:gd name="connsiteX16" fmla="*/ 0 w 457200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72000" h="18288" fill="none" extrusionOk="0">
                <a:moveTo>
                  <a:pt x="0" y="0"/>
                </a:moveTo>
                <a:cubicBezTo>
                  <a:pt x="105156" y="-20963"/>
                  <a:pt x="340432" y="822"/>
                  <a:pt x="515983" y="0"/>
                </a:cubicBezTo>
                <a:cubicBezTo>
                  <a:pt x="691534" y="-822"/>
                  <a:pt x="850679" y="16479"/>
                  <a:pt x="1031966" y="0"/>
                </a:cubicBezTo>
                <a:cubicBezTo>
                  <a:pt x="1213253" y="-16479"/>
                  <a:pt x="1443646" y="-18730"/>
                  <a:pt x="1639389" y="0"/>
                </a:cubicBezTo>
                <a:cubicBezTo>
                  <a:pt x="1835132" y="18730"/>
                  <a:pt x="2159975" y="18531"/>
                  <a:pt x="2383971" y="0"/>
                </a:cubicBezTo>
                <a:cubicBezTo>
                  <a:pt x="2607967" y="-18531"/>
                  <a:pt x="2719096" y="-12030"/>
                  <a:pt x="2945674" y="0"/>
                </a:cubicBezTo>
                <a:cubicBezTo>
                  <a:pt x="3172252" y="12030"/>
                  <a:pt x="3269167" y="27666"/>
                  <a:pt x="3507377" y="0"/>
                </a:cubicBezTo>
                <a:cubicBezTo>
                  <a:pt x="3745587" y="-27666"/>
                  <a:pt x="4116741" y="18705"/>
                  <a:pt x="4572000" y="0"/>
                </a:cubicBezTo>
                <a:cubicBezTo>
                  <a:pt x="4572895" y="8974"/>
                  <a:pt x="4571454" y="9359"/>
                  <a:pt x="4572000" y="18288"/>
                </a:cubicBezTo>
                <a:cubicBezTo>
                  <a:pt x="4374698" y="3942"/>
                  <a:pt x="4098874" y="-11042"/>
                  <a:pt x="3873137" y="18288"/>
                </a:cubicBezTo>
                <a:cubicBezTo>
                  <a:pt x="3647400" y="47618"/>
                  <a:pt x="3517055" y="5421"/>
                  <a:pt x="3311434" y="18288"/>
                </a:cubicBezTo>
                <a:cubicBezTo>
                  <a:pt x="3105813" y="31155"/>
                  <a:pt x="3025168" y="17856"/>
                  <a:pt x="2749731" y="18288"/>
                </a:cubicBezTo>
                <a:cubicBezTo>
                  <a:pt x="2474294" y="18720"/>
                  <a:pt x="2291766" y="-14168"/>
                  <a:pt x="2050869" y="18288"/>
                </a:cubicBezTo>
                <a:cubicBezTo>
                  <a:pt x="1809972" y="50744"/>
                  <a:pt x="1540276" y="46798"/>
                  <a:pt x="1306286" y="18288"/>
                </a:cubicBezTo>
                <a:cubicBezTo>
                  <a:pt x="1072296" y="-10222"/>
                  <a:pt x="972445" y="19645"/>
                  <a:pt x="790303" y="18288"/>
                </a:cubicBezTo>
                <a:cubicBezTo>
                  <a:pt x="608161" y="16931"/>
                  <a:pt x="200981" y="8241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572000" h="18288" stroke="0" extrusionOk="0">
                <a:moveTo>
                  <a:pt x="0" y="0"/>
                </a:moveTo>
                <a:cubicBezTo>
                  <a:pt x="143285" y="-9565"/>
                  <a:pt x="327959" y="-11498"/>
                  <a:pt x="561703" y="0"/>
                </a:cubicBezTo>
                <a:cubicBezTo>
                  <a:pt x="795447" y="11498"/>
                  <a:pt x="838260" y="18255"/>
                  <a:pt x="1077686" y="0"/>
                </a:cubicBezTo>
                <a:cubicBezTo>
                  <a:pt x="1317112" y="-18255"/>
                  <a:pt x="1437472" y="23514"/>
                  <a:pt x="1639389" y="0"/>
                </a:cubicBezTo>
                <a:cubicBezTo>
                  <a:pt x="1841306" y="-23514"/>
                  <a:pt x="2037142" y="-12551"/>
                  <a:pt x="2292531" y="0"/>
                </a:cubicBezTo>
                <a:cubicBezTo>
                  <a:pt x="2547920" y="12551"/>
                  <a:pt x="2810436" y="-20352"/>
                  <a:pt x="2991394" y="0"/>
                </a:cubicBezTo>
                <a:cubicBezTo>
                  <a:pt x="3172352" y="20352"/>
                  <a:pt x="3530025" y="-13347"/>
                  <a:pt x="3735977" y="0"/>
                </a:cubicBezTo>
                <a:cubicBezTo>
                  <a:pt x="3941929" y="13347"/>
                  <a:pt x="4161497" y="34086"/>
                  <a:pt x="4572000" y="0"/>
                </a:cubicBezTo>
                <a:cubicBezTo>
                  <a:pt x="4571545" y="6162"/>
                  <a:pt x="4571903" y="11775"/>
                  <a:pt x="4572000" y="18288"/>
                </a:cubicBezTo>
                <a:cubicBezTo>
                  <a:pt x="4228040" y="36490"/>
                  <a:pt x="4199736" y="42557"/>
                  <a:pt x="3873137" y="18288"/>
                </a:cubicBezTo>
                <a:cubicBezTo>
                  <a:pt x="3546538" y="-5981"/>
                  <a:pt x="3472124" y="16809"/>
                  <a:pt x="3128554" y="18288"/>
                </a:cubicBezTo>
                <a:cubicBezTo>
                  <a:pt x="2784984" y="19767"/>
                  <a:pt x="2735896" y="-17781"/>
                  <a:pt x="2383971" y="18288"/>
                </a:cubicBezTo>
                <a:cubicBezTo>
                  <a:pt x="2032046" y="54357"/>
                  <a:pt x="2019324" y="2920"/>
                  <a:pt x="1867989" y="18288"/>
                </a:cubicBezTo>
                <a:cubicBezTo>
                  <a:pt x="1716654" y="33656"/>
                  <a:pt x="1418675" y="32575"/>
                  <a:pt x="1169126" y="18288"/>
                </a:cubicBezTo>
                <a:cubicBezTo>
                  <a:pt x="919577" y="4001"/>
                  <a:pt x="798537" y="16165"/>
                  <a:pt x="561703" y="18288"/>
                </a:cubicBezTo>
                <a:cubicBezTo>
                  <a:pt x="324869" y="20411"/>
                  <a:pt x="221395" y="-912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44617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</Words>
  <Application>Microsoft Office PowerPoint</Application>
  <PresentationFormat>Breedbeeld</PresentationFormat>
  <Paragraphs>1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Kantoorthema</vt:lpstr>
      <vt:lpstr>Beelden van Sint-Maarten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Eva hadermann</dc:creator>
  <cp:lastModifiedBy>Eva hadermann</cp:lastModifiedBy>
  <cp:revision>1</cp:revision>
  <dcterms:created xsi:type="dcterms:W3CDTF">2024-10-23T18:59:51Z</dcterms:created>
  <dcterms:modified xsi:type="dcterms:W3CDTF">2024-10-23T19:03:04Z</dcterms:modified>
</cp:coreProperties>
</file>